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2" r:id="rId5"/>
    <p:sldId id="258" r:id="rId6"/>
    <p:sldId id="259" r:id="rId7"/>
    <p:sldId id="263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512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5E1D6-0AFE-6345-C7B4-DE84216338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8C20A3-A807-19EE-3EF1-A40009B245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05689-D949-3F8F-BDB0-9C56E4AB3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3384E-4057-437E-F265-C1D63D86D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EF7D6-7B3A-5F8A-7AF0-E928CC8C7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475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107A7-EADA-A0B0-770B-5A79EC1DC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7642BE-AD13-FE64-F91C-B1809EFB4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7CA77-1E06-7824-7185-56D85F411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6C78B-8808-2877-156C-B17219A7F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E525F-46FD-D0BE-28C0-C4A65916F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4202FF-0378-D558-1453-10DF4BDA49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DC00DE-7A2D-80F7-776C-F902BE5D8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C0D8D-3F2C-81D8-0489-096F35F6D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F88E8-BD5B-42DF-FF82-B1DFC3B4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86A39-E64B-9B8D-24DA-9B2DF87C4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953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E3E30-D5A3-D9A2-EE03-035CDF499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2E4D8-5EB9-9CB3-F86A-429DCB270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1F8BA-C189-3703-F139-A9860DDC1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EF419-E0A9-B684-EA6C-A222EB50F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EFBE4-5658-5F52-85E9-9BAB2272B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251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A003C-80E0-97B6-10B5-A05D11E08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FF413-32DB-2971-65EF-E51EE214A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65132-E210-3027-7B79-D793328A1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3754F-07D4-2F83-A99E-583A8D640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E69D0-2350-953C-DE67-D4A5B92D9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982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06060-2111-2940-2385-C2B0A97B7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82900-6DA9-5498-0AF0-C4FC0C2831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FC0B30-760B-32B2-B01F-64A4FAAF4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7F244C-65ED-3A15-BE19-F5BA06F55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42B614-C22A-6915-F4AB-ECD8CDA11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DC31E5-652C-B92A-53FC-C0D7E2859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8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893B5-0BE7-C249-E6EC-E0599CF77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52B32-64F6-9B87-5C6A-01A93B697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E98B52-70AD-12D6-1E50-71EEDB3EA1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90AE11-64F1-1C40-CA9B-ECBFE1C27C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7F002F-AC4F-46B0-F907-050E95F09C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2DA5AE-8532-623C-061F-1F95793E5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02AC90-37E5-4B65-7C29-9DE8E3F99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A3FEFA-5A02-2C16-ECF3-743FA7006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563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B1F18-DA5E-808D-22CC-9CC428E0A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6401E-2BFE-BD2C-F460-7235D6E4F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C27463-E923-0BC0-DAA6-56049C653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0B71B8-36F5-8D29-25FD-AC30D32D5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04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AFB2E7-622F-4468-0CC1-B874C9D7E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4E0985-4BBD-B6C7-DF49-DEEB88F6F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0B19B9-7FC0-83F2-6AEF-0EECB35A6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04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AF93F-032F-C962-811C-3ECB58468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4026E-632D-7DE3-E696-B6A2EAE97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FD547-5A0C-6159-C819-6B2E8501A5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21F14-D972-E338-CDF4-74EF78D49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DE6924-B437-F8FF-AF8A-2F1FAFAA1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26533D-F8B0-F942-82CB-08342CE2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62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8EBF6-645A-3E16-6D65-5DDBBF262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00F8E2-6BC5-24B4-A747-49F7243A6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36CE88-8B05-28FC-739A-42D10EE7C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D131A8-6938-4962-F841-531703970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085429-AD4D-3D62-1AA4-4AB8180A8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10859-9258-755B-89E8-6726BB5A4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88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E8F4EC-B5D0-EE36-8D5D-5E94CD7E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A88D9-453E-BE15-618B-578FFC563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2C068-0C39-9B62-9B40-1D5F329106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135B5-3772-4CE4-A4F5-A3B10D29987B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145F1-528C-619F-C1E9-E4E10E3204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4F6B1-BC76-782A-9E43-60D79B0D6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C3610-B1DF-46FB-AC16-0CA97558B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008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ocoalesilvice.ro/legislatie-silvica/" TargetMode="External"/><Relationship Id="rId2" Type="http://schemas.openxmlformats.org/officeDocument/2006/relationships/hyperlink" Target="https://www.youtube.com/watch?v=1eYOgsikg_g&amp;t=4s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hyperlink" Target="https://insse.ro/cms/sites/default/files/field/publicatii/statistica_activitatilor_din_silvicultura_in_anul_2021.pdf" TargetMode="External"/><Relationship Id="rId4" Type="http://schemas.openxmlformats.org/officeDocument/2006/relationships/hyperlink" Target="https://recorder.ro/singur-impotriva-mafiei-lemnului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7EA752-1ED3-C726-D062-E5E764E6A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7921" y="298171"/>
            <a:ext cx="8004328" cy="6261656"/>
          </a:xfrm>
          <a:prstGeom prst="rect">
            <a:avLst/>
          </a:prstGeom>
        </p:spPr>
      </p:pic>
      <p:sp>
        <p:nvSpPr>
          <p:cNvPr id="2055" name="Rectangle 205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44620F-AF08-D370-D85B-BEB04CD6D5E8}"/>
              </a:ext>
            </a:extLst>
          </p:cNvPr>
          <p:cNvSpPr txBox="1"/>
          <p:nvPr/>
        </p:nvSpPr>
        <p:spPr>
          <a:xfrm>
            <a:off x="4174671" y="3105833"/>
            <a:ext cx="3842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3600" dirty="0">
                <a:solidFill>
                  <a:schemeClr val="bg1"/>
                </a:solidFill>
                <a:latin typeface="Times New Roman" panose="02020603050405020304" pitchFamily="18" charset="0"/>
                <a:ea typeface="Cascadia Mono SemiBold" panose="020B0609020000020004" pitchFamily="49" charset="0"/>
                <a:cs typeface="Times New Roman" panose="02020603050405020304" pitchFamily="18" charset="0"/>
              </a:rPr>
              <a:t>Defrișările</a:t>
            </a: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ea typeface="Cascadia Mono SemiBold" panose="020B0609020000020004" pitchFamily="49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671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D30ACA-9715-2555-1766-8ADCC2619BF8}"/>
              </a:ext>
            </a:extLst>
          </p:cNvPr>
          <p:cNvSpPr txBox="1"/>
          <p:nvPr/>
        </p:nvSpPr>
        <p:spPr>
          <a:xfrm>
            <a:off x="1849104" y="3105834"/>
            <a:ext cx="84937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 când ne confruntăm cu această problemă?</a:t>
            </a:r>
          </a:p>
        </p:txBody>
      </p:sp>
    </p:spTree>
    <p:extLst>
      <p:ext uri="{BB962C8B-B14F-4D97-AF65-F5344CB8AC3E}">
        <p14:creationId xmlns:p14="http://schemas.microsoft.com/office/powerpoint/2010/main" val="3804175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20C8CD5-53C6-39BD-E2A8-08544BA40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4087" y="749162"/>
            <a:ext cx="11513142" cy="53596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25DE78-158C-6A0E-CB3E-0299F4530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3836" y="298172"/>
            <a:ext cx="8004328" cy="626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577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1B5385-1C3F-E5BB-DBC8-A298C0D3F121}"/>
              </a:ext>
            </a:extLst>
          </p:cNvPr>
          <p:cNvSpPr txBox="1"/>
          <p:nvPr/>
        </p:nvSpPr>
        <p:spPr>
          <a:xfrm>
            <a:off x="5246913" y="3105834"/>
            <a:ext cx="16981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Efectele</a:t>
            </a:r>
          </a:p>
        </p:txBody>
      </p:sp>
    </p:spTree>
    <p:extLst>
      <p:ext uri="{BB962C8B-B14F-4D97-AF65-F5344CB8AC3E}">
        <p14:creationId xmlns:p14="http://schemas.microsoft.com/office/powerpoint/2010/main" val="2196338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A5D876-FCE1-5A53-AFF3-B870617F6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399994" y="298171"/>
            <a:ext cx="8004328" cy="62616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D1291C-084D-3145-9D5E-473B3D54C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7666" y="723760"/>
            <a:ext cx="11513142" cy="54104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304F0C-F414-89D7-AB43-6B701B1F5A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429" y="749162"/>
            <a:ext cx="11513142" cy="53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70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9B40F6-1F20-102E-4423-FC5D7DBA5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93099" y="749162"/>
            <a:ext cx="11513142" cy="53596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DC92B35-C1F8-37BC-E6C1-32E235B74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429" y="723761"/>
            <a:ext cx="11513142" cy="541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58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3D6CA2-3B86-DBB1-0206-80AA93F01841}"/>
              </a:ext>
            </a:extLst>
          </p:cNvPr>
          <p:cNvSpPr txBox="1"/>
          <p:nvPr/>
        </p:nvSpPr>
        <p:spPr>
          <a:xfrm>
            <a:off x="5339442" y="3075057"/>
            <a:ext cx="16274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Soluții</a:t>
            </a: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15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D7F8D7-3303-330A-A9D7-F0963ADFB6C8}"/>
              </a:ext>
            </a:extLst>
          </p:cNvPr>
          <p:cNvSpPr txBox="1"/>
          <p:nvPr/>
        </p:nvSpPr>
        <p:spPr>
          <a:xfrm>
            <a:off x="581722" y="1659285"/>
            <a:ext cx="1102855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BIBLIOGRAFIE</a:t>
            </a:r>
          </a:p>
          <a:p>
            <a:endParaRPr lang="ro-RO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r>
              <a:rPr lang="ro-RO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https://www.youtube.com/watch?v=1eYOgsikg_g&amp;t=4s</a:t>
            </a:r>
            <a:endParaRPr lang="ro-RO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https://ocoalesilvice.ro/legislatie-silvica/</a:t>
            </a:r>
            <a:endParaRPr lang="ro-RO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https://recorder.ro/singur-impotriva-mafiei-lemnului/</a:t>
            </a:r>
            <a:endParaRPr lang="ro-RO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https://insse.ro/cms/sites/default/files/field/publicatii/statistica_activitatilor_din_silvicultura_in_anul_2021.pdf</a:t>
            </a:r>
            <a:endParaRPr lang="ro-RO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40ADA0-95BF-B427-49EA-566EB50C1A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1815400" y="723761"/>
            <a:ext cx="11513142" cy="541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353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80</Words>
  <Application>Microsoft Office PowerPoint</Application>
  <PresentationFormat>Widescreen</PresentationFormat>
  <Paragraphs>10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Adriana Perdun</dc:creator>
  <cp:lastModifiedBy>Adriana Perdun</cp:lastModifiedBy>
  <cp:revision>39</cp:revision>
  <dcterms:created xsi:type="dcterms:W3CDTF">2022-12-08T11:16:07Z</dcterms:created>
  <dcterms:modified xsi:type="dcterms:W3CDTF">2023-01-16T17:43:35Z</dcterms:modified>
</cp:coreProperties>
</file>

<file path=docProps/thumbnail.jpeg>
</file>